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05" r:id="rId2"/>
    <p:sldId id="297" r:id="rId3"/>
    <p:sldId id="298" r:id="rId4"/>
    <p:sldId id="299" r:id="rId5"/>
    <p:sldId id="336" r:id="rId6"/>
    <p:sldId id="358" r:id="rId7"/>
    <p:sldId id="338" r:id="rId8"/>
    <p:sldId id="414" r:id="rId9"/>
    <p:sldId id="415" r:id="rId10"/>
    <p:sldId id="359" r:id="rId11"/>
    <p:sldId id="340" r:id="rId12"/>
    <p:sldId id="341" r:id="rId13"/>
    <p:sldId id="342" r:id="rId14"/>
    <p:sldId id="356" r:id="rId15"/>
    <p:sldId id="343" r:id="rId16"/>
    <p:sldId id="344" r:id="rId17"/>
    <p:sldId id="347" r:id="rId18"/>
    <p:sldId id="345" r:id="rId19"/>
    <p:sldId id="346" r:id="rId20"/>
    <p:sldId id="357" r:id="rId21"/>
    <p:sldId id="302" r:id="rId22"/>
    <p:sldId id="348" r:id="rId23"/>
    <p:sldId id="288" r:id="rId24"/>
    <p:sldId id="417" r:id="rId25"/>
    <p:sldId id="416" r:id="rId26"/>
    <p:sldId id="287" r:id="rId27"/>
    <p:sldId id="350" r:id="rId28"/>
    <p:sldId id="349" r:id="rId29"/>
    <p:sldId id="418" r:id="rId30"/>
    <p:sldId id="352" r:id="rId31"/>
    <p:sldId id="419" r:id="rId32"/>
    <p:sldId id="355" r:id="rId33"/>
    <p:sldId id="279" r:id="rId34"/>
    <p:sldId id="351" r:id="rId35"/>
    <p:sldId id="420" r:id="rId36"/>
    <p:sldId id="307" r:id="rId37"/>
    <p:sldId id="308" r:id="rId38"/>
    <p:sldId id="353" r:id="rId39"/>
    <p:sldId id="421" r:id="rId40"/>
    <p:sldId id="422" r:id="rId41"/>
    <p:sldId id="423" r:id="rId42"/>
    <p:sldId id="424" r:id="rId43"/>
    <p:sldId id="354" r:id="rId44"/>
    <p:sldId id="309" r:id="rId45"/>
    <p:sldId id="310" r:id="rId46"/>
    <p:sldId id="311" r:id="rId47"/>
    <p:sldId id="312" r:id="rId48"/>
    <p:sldId id="313" r:id="rId49"/>
    <p:sldId id="315" r:id="rId50"/>
    <p:sldId id="316" r:id="rId51"/>
    <p:sldId id="320" r:id="rId52"/>
    <p:sldId id="321" r:id="rId53"/>
    <p:sldId id="425" r:id="rId54"/>
    <p:sldId id="426" r:id="rId55"/>
    <p:sldId id="427" r:id="rId56"/>
    <p:sldId id="428" r:id="rId57"/>
    <p:sldId id="322" r:id="rId58"/>
    <p:sldId id="323" r:id="rId59"/>
    <p:sldId id="324" r:id="rId60"/>
    <p:sldId id="429" r:id="rId61"/>
    <p:sldId id="430" r:id="rId62"/>
    <p:sldId id="325" r:id="rId63"/>
    <p:sldId id="326" r:id="rId64"/>
    <p:sldId id="432" r:id="rId65"/>
    <p:sldId id="431" r:id="rId66"/>
    <p:sldId id="327" r:id="rId6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647"/>
    <p:restoredTop sz="94768"/>
  </p:normalViewPr>
  <p:slideViewPr>
    <p:cSldViewPr snapToGrid="0" snapToObjects="1">
      <p:cViewPr varScale="1">
        <p:scale>
          <a:sx n="86" d="100"/>
          <a:sy n="86" d="100"/>
        </p:scale>
        <p:origin x="248" y="12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6ECE5-FBF1-2742-A3FC-3564FF6F0A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00D178-6377-F249-BF95-693672F40C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0DBCF5-59E1-C04C-9DD3-66F057921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10/28/20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4F8AD1-5D5B-7E43-BCDF-4BE8DB1D9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0BF393-5957-B744-B447-5695828C4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637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9F04C-7219-BF40-9CFB-680237392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4B3AF6-52BD-A04D-9B9A-FE2AFC561A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00BF83-0374-1143-A8D8-90889C6F3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10/28/20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0669F9-0C42-B544-BB37-A615B9043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80CF2-B074-2742-A1C0-2914EE83C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434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2B7D0-D148-3C46-A9F6-7B4D37616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6B6447-23DA-B248-A406-1D056DE91B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C62003-3A5C-EC49-87B3-86E9F6C6E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10/28/20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C8778E-0419-F74A-9E1B-D6928E683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7D1FAD-EAB4-AE43-BDB8-6A7B6E199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275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9C3C2-9CB4-5740-B5A3-C03022ED5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2CC24A-B40B-9C48-9769-E62742F276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A12EC7-3E62-674A-8375-4BC257FD55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B18CF6-E578-4A43-BAF1-267994716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10/28/20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B0BD13-E429-A94D-AA83-1ED8D6992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DAD34B-31C9-234A-81F0-EBE2F5B17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11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A8F1E-2CC7-3C42-A0C7-91D3866B3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692DEF-9C5E-444D-ABFE-4ADBEAB7E6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886072-E51C-D643-9F41-47288CC06E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00B147-C15D-F142-B3A3-6BD1376C59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078331-4ED4-3E44-B416-CC331E47CE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4BB1391-2758-6F49-BB15-DD92A1F6B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10/28/20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4119D0-B4E3-5F4B-9D0E-D32572878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C44538C-91C2-F648-8B1A-116FC919F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392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4FC97-456D-5C43-B7E9-43513783E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6FA105-0A0B-2244-9046-9D94E05C8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10/28/20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57F9F3-6602-5748-B655-93E4DE01B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D7ADFB-EA4E-814A-80B2-CD516CE86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596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86ECBC-67EB-B740-80F7-CB49B3429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10/28/20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CBD099-5B74-4D4C-B17B-CEDEA697B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328D71-873F-D64D-82C8-76117C805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630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DB1B1-6B4D-404B-985C-B5F905D34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2BA1A-B42F-7C42-B4F0-7EC6D4694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270957-3C72-8A44-80B6-8B724D807F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0A2F1D-BFDA-FF47-AB2E-2DCA82FDC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10/28/20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DCC491-8060-344D-BB11-0BCDB976D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EF5CFE-D6E3-0241-9814-D076FFD0D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831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2615C-0059-8345-90BC-C76EB78A4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628CB2-0CA6-9F45-85AE-A8EEB51628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04A419-7110-B847-8FDF-EA58E84516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EDF8F6-4BE1-3249-83BE-CD76ECCF4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10/28/20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E762AD-6CD7-FE44-8343-2A5360965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A7B387-C1E5-5946-9D7B-28C54C510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977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82781-A761-8F45-B0E3-AA49F29D9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C8489F-C0EC-4447-8230-9B8691E45A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AABE70-5080-CA4F-872E-4A35CECBC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10/28/20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7B1EF0-6BBC-FB4B-B170-A5B308861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906D7-7B4E-C54C-BCFB-ABE2B841A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148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338D66-FF00-7147-97FE-5150D598B7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708259-891E-2F42-B7E2-F6D5F47DA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FBD9B5-53CC-A648-BEFC-192AF2676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10/28/20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89425B-C69F-4549-8DB2-28E68541C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5BDD0C-CA6E-7345-B68B-F6EA40290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989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5DB61B-CECE-6745-8091-3452847A3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E75EC4-AB57-1B4D-8B4E-465C147FCF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8BC7CF-CDE9-B348-9565-A0F623AA16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2F070F-508F-0B48-9A3D-384AA2F183F9}" type="datetimeFigureOut">
              <a:rPr lang="en-US" smtClean="0"/>
              <a:t>10/28/20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31726-5A3C-1641-A387-86E3F3DEB4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2B0EAB-7634-8E4A-8939-B16DECBB3B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157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tiff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tiff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22C3168-631D-0C4B-A661-D780BE4E78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D819B0D-101F-7F41-9096-262196367B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1500" y="596900"/>
            <a:ext cx="8509000" cy="566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168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F440512-A67B-A54E-805F-91FA69BA1F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8731" y="0"/>
            <a:ext cx="56345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081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03EDC5-E361-104A-AF20-D6C5F46EC6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3300" y="0"/>
            <a:ext cx="60253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9904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106F2CF-F1F7-4D44-B6FD-6EBABA7E13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600" y="723900"/>
            <a:ext cx="9956800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5554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DD18CE-B756-C647-B339-3083B8180F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939" y="0"/>
            <a:ext cx="94861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5749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2E28C8C-21D9-EE4D-8704-DCE65F4720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203" y="0"/>
            <a:ext cx="109655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652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565D88-03CF-594E-A7DA-83269BA6F3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0"/>
            <a:ext cx="10363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3376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5ED4EB-0FF1-9B4C-AB2B-CDAF0A0261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3526" y="0"/>
            <a:ext cx="60049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786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6DAE190-25BE-604D-BF0D-E84166D042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871" y="0"/>
            <a:ext cx="107102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930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A4063F1-7FCE-3C46-A5F1-92A407825E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0365" y="0"/>
            <a:ext cx="74312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4805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FE46C51-900F-224A-BB82-43B070E6FC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4300" y="539750"/>
            <a:ext cx="9423400" cy="577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7814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C11A23-258F-E341-A199-8C332BF2A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6996" y="0"/>
            <a:ext cx="92780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5310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AE1240-0FFE-1441-8AD9-480FAD38F2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8993"/>
            <a:ext cx="12192000" cy="6140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1738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24893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A41383E-A4E2-1F4A-913D-3336010AFB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8000" y="914400"/>
            <a:ext cx="86360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6853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77C7E4-6A09-3C4F-AACC-140688DBA2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5478" y="0"/>
            <a:ext cx="51610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8976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3930EFB-57A1-624F-9A1B-A0F2F5B9B4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921" y="0"/>
            <a:ext cx="100981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9340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F053F0E-E3E6-7542-B455-EBEA7D8EEA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7564" y="0"/>
            <a:ext cx="47168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411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0535808-B574-6240-BBBA-3D4C9461FB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923" y="0"/>
            <a:ext cx="51561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0534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12508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371B9C0-CD54-B84B-9B7B-164768DC44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8650" y="812800"/>
            <a:ext cx="8394700" cy="523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3490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E33D292-13AA-684C-8EEB-FF8F5E2B11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74650"/>
            <a:ext cx="10515600" cy="610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888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B0553A1-4DD9-584F-8467-EBC482B408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5D43087-FEEF-4943-AE1D-9CA741BA20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0" y="1200150"/>
            <a:ext cx="4572000" cy="44577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3022AB6-EFA2-9442-92A7-8BF2DCAC40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9613" y="205273"/>
            <a:ext cx="6823310" cy="665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3794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2E28C8C-21D9-EE4D-8704-DCE65F4720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203" y="0"/>
            <a:ext cx="109655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2535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04C98B-86D8-684D-9725-CA72A031DE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939" y="0"/>
            <a:ext cx="94861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5376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7F62C7-09A3-2F4C-9FAB-55FE1C06FC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5206" y="0"/>
            <a:ext cx="72215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7466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B7D18E-EC77-BF41-BF3B-44BB09505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2463" y="0"/>
            <a:ext cx="50870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8564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837D65E-55C5-6F4C-BDD5-551CBC54BD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50" y="0"/>
            <a:ext cx="10477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3218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A8A05C-F931-DA4D-97A3-2CE967DFE5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5312" y="0"/>
            <a:ext cx="82613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117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CC3E394-FCAD-B04B-AA46-D1CB43409C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850" y="234950"/>
            <a:ext cx="10020300" cy="638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3723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18AA14B-2624-9942-B3B2-33AA6CE95C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1807" y="0"/>
            <a:ext cx="82683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4448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84682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0F5445D-34A4-4C46-B286-9971666A06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2418" y="0"/>
            <a:ext cx="84871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5374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CE5E2F-CBC6-9340-8787-3A34E57B9B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5885" y="0"/>
            <a:ext cx="83602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2480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29122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BA87795-4A32-7B4F-960D-7E740F056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800" y="1073150"/>
            <a:ext cx="9550400" cy="471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4468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E4AC4F-ABC6-1C40-A9AC-F6C82D6F99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850" y="234950"/>
            <a:ext cx="10020300" cy="638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3184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0D78C5-88DA-F74B-BE81-F0625780A6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5312" y="0"/>
            <a:ext cx="82613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2361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837D65E-55C5-6F4C-BDD5-551CBC54BD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50" y="0"/>
            <a:ext cx="10477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40132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A8A05C-F931-DA4D-97A3-2CE967DFE5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5312" y="0"/>
            <a:ext cx="82613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7475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CC3E394-FCAD-B04B-AA46-D1CB43409C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850" y="234950"/>
            <a:ext cx="10020300" cy="638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86794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18AA14B-2624-9942-B3B2-33AA6CE95C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1807" y="0"/>
            <a:ext cx="82683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7856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36265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06593D2-AADD-AE41-8DDB-9A5F6BC03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7500" y="996950"/>
            <a:ext cx="9017000" cy="486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2974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9C648FD-22BC-E347-9B80-9E4F81D3EA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3958" y="0"/>
            <a:ext cx="46040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80866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19358B2-C8EB-244C-ABFB-632596ECF4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8895" y="0"/>
            <a:ext cx="52542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66610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1CF9AB-50AF-E543-A8EC-23EEBF2F23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2046" y="0"/>
            <a:ext cx="51479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22542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BFB1FA5-9589-3140-8625-AA913686E2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7303" y="0"/>
            <a:ext cx="53373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5641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221305-48BA-1949-8B2E-6152AAFAC7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530" y="0"/>
            <a:ext cx="50469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87520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176309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690134E-B546-0D4B-9844-82D78695C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190" y="2598659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Gas Transport</a:t>
            </a:r>
            <a:b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b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Oxygen</a:t>
            </a:r>
          </a:p>
        </p:txBody>
      </p:sp>
    </p:spTree>
    <p:extLst>
      <p:ext uri="{BB962C8B-B14F-4D97-AF65-F5344CB8AC3E}">
        <p14:creationId xmlns:p14="http://schemas.microsoft.com/office/powerpoint/2010/main" val="234319611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C89CC4A-6C39-2543-9205-EB401B2BD7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0749" y="0"/>
            <a:ext cx="61905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78972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CCC5BF5-C054-D940-9D29-F6DB2DC7FD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7752" y="0"/>
            <a:ext cx="96564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82633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644715-5118-7146-AE53-52B0EA2F51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1995" y="0"/>
            <a:ext cx="870801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7E4BAAA-972A-644D-9D2C-A874D5EBC6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2474" y="487279"/>
            <a:ext cx="2895600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0077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ED406B6-EF90-4249-9BE1-C63EAF3A25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4750" y="882650"/>
            <a:ext cx="7302500" cy="50927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DC45BBB-2969-C14D-97A3-3B1AD2DD68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2073" y="118310"/>
            <a:ext cx="2895600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8353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9EEABF5-A0A5-4049-85EC-BF4DAADCB8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3533"/>
            <a:ext cx="12192000" cy="59109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A69A060-7B5C-4A4B-B202-0FDA2F8FCD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1864" y="473533"/>
            <a:ext cx="2895600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52965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EB9E795-C67D-A54C-96DB-0404847C82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8169" y="0"/>
            <a:ext cx="57756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81464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C091620-6E5C-9D4A-9920-8FCD177868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7869" y="0"/>
            <a:ext cx="5696262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49F8AFA-F8F3-C64E-B84C-218D6CBDBE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1150" y="194734"/>
            <a:ext cx="2796850" cy="3685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03796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51A494-85E0-CB4C-892D-4C33C4D616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1" y="44450"/>
            <a:ext cx="7518400" cy="67691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6AB3E3A-BCA9-8848-8492-DBD68AAFB2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2467" y="658283"/>
            <a:ext cx="3886200" cy="1041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73234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CCC5BF5-C054-D940-9D29-F6DB2DC7FD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7752" y="0"/>
            <a:ext cx="96564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67102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C04555-FDB7-DD4D-91D8-88A5DC346E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7966" y="844551"/>
            <a:ext cx="6721967" cy="433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42017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E76C79-2352-AB47-8342-D64C66604E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9650" y="25400"/>
            <a:ext cx="7632700" cy="680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17882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232074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AB9F1C59-119E-CE40-87E9-A653DFCB5D04}"/>
              </a:ext>
            </a:extLst>
          </p:cNvPr>
          <p:cNvSpPr txBox="1">
            <a:spLocks/>
          </p:cNvSpPr>
          <p:nvPr/>
        </p:nvSpPr>
        <p:spPr>
          <a:xfrm>
            <a:off x="748259" y="366296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Gas Transport</a:t>
            </a:r>
            <a:b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b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Carbon Dioxide</a:t>
            </a:r>
          </a:p>
        </p:txBody>
      </p:sp>
    </p:spTree>
    <p:extLst>
      <p:ext uri="{BB962C8B-B14F-4D97-AF65-F5344CB8AC3E}">
        <p14:creationId xmlns:p14="http://schemas.microsoft.com/office/powerpoint/2010/main" val="407656688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3748EA-BB3D-B340-B033-E1E4509D24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850" y="107950"/>
            <a:ext cx="10020300" cy="664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39710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84984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840</TotalTime>
  <Words>13</Words>
  <Application>Microsoft Macintosh PowerPoint</Application>
  <PresentationFormat>Widescreen</PresentationFormat>
  <Paragraphs>2</Paragraphs>
  <Slides>66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71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Gas Transport of Oxygen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Noel Ways</dc:creator>
  <cp:lastModifiedBy>Noel Ways</cp:lastModifiedBy>
  <cp:revision>59</cp:revision>
  <dcterms:created xsi:type="dcterms:W3CDTF">2020-07-05T01:51:24Z</dcterms:created>
  <dcterms:modified xsi:type="dcterms:W3CDTF">2020-10-29T02:25:10Z</dcterms:modified>
</cp:coreProperties>
</file>